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3" r:id="rId5"/>
    <p:sldId id="274" r:id="rId6"/>
    <p:sldId id="270" r:id="rId7"/>
    <p:sldId id="27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6A917-5534-4BF4-B595-230B9B3371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8FE76-0C97-40D9-AA7C-5B913D18FD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39552" y="1556792"/>
            <a:ext cx="3960440" cy="3600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dministrator\AppData\Roaming\Tencent\Users\78677658\QQ\WinTemp\RichOle\0$D7)0LZFXE11SH4F}VTKHN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700808"/>
            <a:ext cx="3505200" cy="33147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0" y="332656"/>
            <a:ext cx="9144000" cy="6480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义务教育课程湘科版小学科学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661248"/>
            <a:ext cx="9144000" cy="86409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QQ图片2017082214095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0" y="4221088"/>
            <a:ext cx="3200400" cy="2095500"/>
          </a:xfrm>
          <a:prstGeom prst="rect">
            <a:avLst/>
          </a:prstGeom>
        </p:spPr>
      </p:pic>
      <p:pic>
        <p:nvPicPr>
          <p:cNvPr id="1027" name="Picture 3" descr="C:\Users\Administrator\AppData\Roaming\Tencent\Users\78677658\QQ\WinTemp\RichOle\3~GH9G@XFE`)O$DRC}]B`K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44824"/>
            <a:ext cx="3916594" cy="2454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Administrator\AppData\Roaming\Tencent\Users\78677658\QQ\WinTemp\RichOle\IJ6MC66JKKHPHJ]$P~{%QZ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20247" y="144016"/>
            <a:ext cx="9372767" cy="6525344"/>
          </a:xfrm>
          <a:prstGeom prst="rect">
            <a:avLst/>
          </a:prstGeom>
          <a:noFill/>
        </p:spPr>
      </p:pic>
      <p:sp>
        <p:nvSpPr>
          <p:cNvPr id="10" name="圆角矩形 9"/>
          <p:cNvSpPr/>
          <p:nvPr/>
        </p:nvSpPr>
        <p:spPr>
          <a:xfrm>
            <a:off x="3563888" y="3356992"/>
            <a:ext cx="4464496" cy="93610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   ④    让我们发现更多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2008" y="188640"/>
            <a:ext cx="4211960" cy="64807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/>
              <a:t>    ④    让我们发现更多</a:t>
            </a:r>
            <a:endParaRPr lang="zh-CN" altLang="en-US" sz="2400" b="1" dirty="0"/>
          </a:p>
        </p:txBody>
      </p:sp>
      <p:pic>
        <p:nvPicPr>
          <p:cNvPr id="7172" name="Picture 4" descr="C:\Users\Administrator\AppData\Roaming\Tencent\Users\78677658\QQ\WinTemp\RichOle\[]YR0L{JZM~E]S~LY0EM7}P.png"/>
          <p:cNvPicPr>
            <a:picLocks noChangeAspect="1" noChangeArrowheads="1"/>
          </p:cNvPicPr>
          <p:nvPr/>
        </p:nvPicPr>
        <p:blipFill>
          <a:blip r:embed="rId1" cstate="print"/>
          <a:srcRect l="8062" r="5270"/>
          <a:stretch>
            <a:fillRect/>
          </a:stretch>
        </p:blipFill>
        <p:spPr bwMode="auto">
          <a:xfrm>
            <a:off x="1187624" y="1412776"/>
            <a:ext cx="6192688" cy="4751437"/>
          </a:xfrm>
          <a:prstGeom prst="rect">
            <a:avLst/>
          </a:prstGeom>
          <a:noFill/>
        </p:spPr>
      </p:pic>
      <p:pic>
        <p:nvPicPr>
          <p:cNvPr id="7173" name="Picture 5" descr="C:\Users\Administrator\AppData\Roaming\Tencent\Users\78677658\QQ\WinTemp\RichOle\7R_$K2O([2N(]B%EF9T0A%V.png"/>
          <p:cNvPicPr>
            <a:picLocks noChangeAspect="1" noChangeArrowheads="1"/>
          </p:cNvPicPr>
          <p:nvPr/>
        </p:nvPicPr>
        <p:blipFill>
          <a:blip r:embed="rId2" cstate="print"/>
          <a:srcRect l="12651" t="20907" r="7015"/>
          <a:stretch>
            <a:fillRect/>
          </a:stretch>
        </p:blipFill>
        <p:spPr bwMode="auto">
          <a:xfrm>
            <a:off x="6263680" y="188640"/>
            <a:ext cx="2880320" cy="1803273"/>
          </a:xfrm>
          <a:prstGeom prst="rect">
            <a:avLst/>
          </a:prstGeom>
          <a:noFill/>
        </p:spPr>
      </p:pic>
      <p:pic>
        <p:nvPicPr>
          <p:cNvPr id="5" name="Picture 5" descr="C:\Users\Administrator\AppData\Roaming\Tencent\Users\78677658\QQ\WinTemp\RichOle\7R_$K2O([2N(]B%EF9T0A%V.png"/>
          <p:cNvPicPr>
            <a:picLocks noChangeAspect="1" noChangeArrowheads="1"/>
          </p:cNvPicPr>
          <p:nvPr/>
        </p:nvPicPr>
        <p:blipFill>
          <a:blip r:embed="rId2" cstate="print"/>
          <a:srcRect t="3509" r="30833" b="82456"/>
          <a:stretch>
            <a:fillRect/>
          </a:stretch>
        </p:blipFill>
        <p:spPr bwMode="auto">
          <a:xfrm>
            <a:off x="1547664" y="908720"/>
            <a:ext cx="4464496" cy="576064"/>
          </a:xfrm>
          <a:prstGeom prst="rect">
            <a:avLst/>
          </a:prstGeom>
          <a:noFill/>
        </p:spPr>
      </p:pic>
      <p:pic>
        <p:nvPicPr>
          <p:cNvPr id="22529" name="Picture 1" descr="C:\Users\Administrator\AppData\Roaming\Tencent\Users\78677658\QQ\WinTemp\RichOle\41`O)DFHV(QQNVQHF%@`N`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077072"/>
            <a:ext cx="386333" cy="386333"/>
          </a:xfrm>
          <a:prstGeom prst="rect">
            <a:avLst/>
          </a:prstGeom>
          <a:noFill/>
        </p:spPr>
      </p:pic>
      <p:pic>
        <p:nvPicPr>
          <p:cNvPr id="22530" name="Picture 2" descr="C:\Users\Administrator\AppData\Roaming\Tencent\Users\78677658\QQ\WinTemp\RichOle\}_0~~[2SNJ90~@K2DUS(`J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7343" y="4077072"/>
            <a:ext cx="398633" cy="364464"/>
          </a:xfrm>
          <a:prstGeom prst="rect">
            <a:avLst/>
          </a:prstGeom>
          <a:noFill/>
        </p:spPr>
      </p:pic>
      <p:pic>
        <p:nvPicPr>
          <p:cNvPr id="8" name="Picture 1" descr="C:\Users\Administrator\AppData\Roaming\Tencent\Users\78677658\QQ\WinTemp\RichOle\41`O)DFHV(QQNVQHF%@`N`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77072"/>
            <a:ext cx="386333" cy="386333"/>
          </a:xfrm>
          <a:prstGeom prst="rect">
            <a:avLst/>
          </a:prstGeom>
          <a:noFill/>
        </p:spPr>
      </p:pic>
      <p:pic>
        <p:nvPicPr>
          <p:cNvPr id="9" name="Picture 1" descr="C:\Users\Administrator\AppData\Roaming\Tencent\Users\78677658\QQ\WinTemp\RichOle\41`O)DFHV(QQNVQHF%@`N`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077072"/>
            <a:ext cx="386333" cy="386333"/>
          </a:xfrm>
          <a:prstGeom prst="rect">
            <a:avLst/>
          </a:prstGeom>
          <a:noFill/>
        </p:spPr>
      </p:pic>
      <p:pic>
        <p:nvPicPr>
          <p:cNvPr id="10" name="Picture 2" descr="C:\Users\Administrator\AppData\Roaming\Tencent\Users\78677658\QQ\WinTemp\RichOle\}_0~~[2SNJ90~@K2DUS(`J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077072"/>
            <a:ext cx="398633" cy="364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2008" y="188640"/>
            <a:ext cx="4211960" cy="64807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/>
              <a:t>    ④    让我们发现更多</a:t>
            </a:r>
            <a:endParaRPr lang="zh-CN" altLang="en-US" sz="2400" b="1" dirty="0"/>
          </a:p>
        </p:txBody>
      </p:sp>
      <p:pic>
        <p:nvPicPr>
          <p:cNvPr id="2" name="Picture 1" descr="C:\Users\Administrator\AppData\Roaming\Tencent\Users\78677658\QQ\WinTemp\RichOle\F5QBBR60A`B(@2F@BZ20MX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1124744"/>
            <a:ext cx="7608407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2008" y="188640"/>
            <a:ext cx="4211960" cy="64807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/>
              <a:t>    ④    让我们发现更多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051720" y="1052736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让我们来搭积木比赛，看谁搭得高！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" descr="C:\Users\Administrator\AppData\Roaming\Tencent\Users\78677658\QQ\WinTemp\RichOle\`ZUOX$1ZX%0P_KB$}_F{R2G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28184" y="1484784"/>
            <a:ext cx="2887926" cy="1359024"/>
          </a:xfrm>
          <a:prstGeom prst="rect">
            <a:avLst/>
          </a:prstGeom>
          <a:noFill/>
        </p:spPr>
      </p:pic>
      <p:pic>
        <p:nvPicPr>
          <p:cNvPr id="25603" name="Picture 3" descr="c:\users\ADMINI~1\appdata\roaming\360se6\USERDA~1\Temp\58053_~1.JPG"/>
          <p:cNvPicPr>
            <a:picLocks noChangeAspect="1" noChangeArrowheads="1"/>
          </p:cNvPicPr>
          <p:nvPr/>
        </p:nvPicPr>
        <p:blipFill>
          <a:blip r:embed="rId2" cstate="print"/>
          <a:srcRect t="5400" b="4601"/>
          <a:stretch>
            <a:fillRect/>
          </a:stretch>
        </p:blipFill>
        <p:spPr bwMode="auto">
          <a:xfrm>
            <a:off x="1763688" y="2564904"/>
            <a:ext cx="5472608" cy="3447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2008" y="188640"/>
            <a:ext cx="4211960" cy="64807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/>
              <a:t>    ④    让我们发现更多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627784" y="119675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展示作品，交流经验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49" name="Picture 1" descr="C:\Users\Administrator\AppData\Roaming\Tencent\Users\78677658\QQ\WinTemp\RichOle\Y9C`C62KMM3YDB(X3RB{[LA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276872"/>
            <a:ext cx="5733750" cy="3050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WPS 演示</Application>
  <PresentationFormat>全屏显示(4:3)</PresentationFormat>
  <Paragraphs>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华文新魏</vt:lpstr>
      <vt:lpstr>楷体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梦想教育 微信QQ369906763</cp:lastModifiedBy>
  <cp:revision>1</cp:revision>
  <dcterms:created xsi:type="dcterms:W3CDTF">2019-06-01T10:25:34Z</dcterms:created>
  <dcterms:modified xsi:type="dcterms:W3CDTF">2019-06-01T10:25:34Z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