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photoAlbum showCaptions="1" layout="2pic" frame="frameStyle2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63FB1E8-45F8-42AF-BA3C-750B6B783B9A}" type="datetimeFigureOut">
              <a:rPr lang="zh-CN" altLang="en-US" smtClean="0"/>
              <a:t>2018/11/21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DCFDC05-EFE2-459F-B91B-4E4C499A77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相册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由 </a:t>
            </a:r>
            <a:r>
              <a:rPr lang="en-US" altLang="zh-CN" smtClean="0"/>
              <a:t>www </a:t>
            </a:r>
            <a:r>
              <a:rPr lang="zh-CN" altLang="en-US" smtClean="0"/>
              <a:t>创建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0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Grp="1" noUngrp="1" noChangeAspect="1"/>
          </p:cNvGrpSpPr>
          <p:nvPr/>
        </p:nvGrpSpPr>
        <p:grpSpPr>
          <a:xfrm>
            <a:off x="342900" y="1714500"/>
            <a:ext cx="4114800" cy="3441700"/>
            <a:chOff x="342900" y="1714500"/>
            <a:chExt cx="4114800" cy="3441700"/>
          </a:xfrm>
        </p:grpSpPr>
        <p:pic>
          <p:nvPicPr>
            <p:cNvPr id="2" name="图片 1" descr="二七塔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714500"/>
              <a:ext cx="4114800" cy="30861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3429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二七塔</a:t>
              </a:r>
              <a:endParaRPr lang="zh-CN" altLang="en-US" sz="1800"/>
            </a:p>
          </p:txBody>
        </p:sp>
      </p:grpSp>
      <p:grpSp>
        <p:nvGrpSpPr>
          <p:cNvPr id="7" name="组合 6"/>
          <p:cNvGrpSpPr>
            <a:grpSpLocks noGrp="1" noUngrp="1" noChangeAspect="1"/>
          </p:cNvGrpSpPr>
          <p:nvPr/>
        </p:nvGrpSpPr>
        <p:grpSpPr>
          <a:xfrm>
            <a:off x="4686300" y="1714500"/>
            <a:ext cx="4114800" cy="3441700"/>
            <a:chOff x="4686300" y="1714500"/>
            <a:chExt cx="4114800" cy="3441700"/>
          </a:xfrm>
        </p:grpSpPr>
        <p:pic>
          <p:nvPicPr>
            <p:cNvPr id="5" name="图片 4" descr="碴岈山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1714500"/>
              <a:ext cx="4114800" cy="30861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686300" y="4813300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碴岈山</a:t>
              </a:r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5169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Grp="1" noUngrp="1" noChangeAspect="1"/>
          </p:cNvGrpSpPr>
          <p:nvPr/>
        </p:nvGrpSpPr>
        <p:grpSpPr>
          <a:xfrm>
            <a:off x="342900" y="2049463"/>
            <a:ext cx="4114800" cy="2771775"/>
            <a:chOff x="342900" y="2049463"/>
            <a:chExt cx="4114800" cy="2771775"/>
          </a:xfrm>
        </p:grpSpPr>
        <p:pic>
          <p:nvPicPr>
            <p:cNvPr id="2" name="图片 1" descr="红旗渠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2049463"/>
              <a:ext cx="4114800" cy="24161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342900" y="447833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红旗渠</a:t>
              </a:r>
              <a:endParaRPr lang="zh-CN" altLang="en-US" sz="1800"/>
            </a:p>
          </p:txBody>
        </p:sp>
      </p:grpSp>
      <p:grpSp>
        <p:nvGrpSpPr>
          <p:cNvPr id="7" name="组合 6"/>
          <p:cNvGrpSpPr>
            <a:grpSpLocks noGrp="1" noUngrp="1" noChangeAspect="1"/>
          </p:cNvGrpSpPr>
          <p:nvPr/>
        </p:nvGrpSpPr>
        <p:grpSpPr>
          <a:xfrm>
            <a:off x="4686300" y="2049463"/>
            <a:ext cx="4114800" cy="2771775"/>
            <a:chOff x="4686300" y="2049463"/>
            <a:chExt cx="4114800" cy="2771775"/>
          </a:xfrm>
        </p:grpSpPr>
        <p:pic>
          <p:nvPicPr>
            <p:cNvPr id="5" name="图片 4" descr="鸡公山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2049463"/>
              <a:ext cx="4114800" cy="24161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686300" y="447833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鸡公山</a:t>
              </a:r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5169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Grp="1" noUngrp="1" noChangeAspect="1"/>
          </p:cNvGrpSpPr>
          <p:nvPr/>
        </p:nvGrpSpPr>
        <p:grpSpPr>
          <a:xfrm>
            <a:off x="342900" y="2049463"/>
            <a:ext cx="4114800" cy="2771775"/>
            <a:chOff x="342900" y="2049463"/>
            <a:chExt cx="4114800" cy="2771775"/>
          </a:xfrm>
        </p:grpSpPr>
        <p:pic>
          <p:nvPicPr>
            <p:cNvPr id="2" name="图片 1" descr="牡丹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2049463"/>
              <a:ext cx="4114800" cy="24161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342900" y="447833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dirty="0"/>
                <a:t>洛阳</a:t>
              </a:r>
              <a:r>
                <a:rPr lang="zh-CN" altLang="en-US" sz="1800" dirty="0" smtClean="0"/>
                <a:t>牡丹</a:t>
              </a:r>
              <a:endParaRPr lang="zh-CN" altLang="en-US" sz="1800" dirty="0"/>
            </a:p>
          </p:txBody>
        </p:sp>
      </p:grpSp>
      <p:grpSp>
        <p:nvGrpSpPr>
          <p:cNvPr id="7" name="组合 6"/>
          <p:cNvGrpSpPr>
            <a:grpSpLocks noGrp="1" noUngrp="1" noChangeAspect="1"/>
          </p:cNvGrpSpPr>
          <p:nvPr/>
        </p:nvGrpSpPr>
        <p:grpSpPr>
          <a:xfrm>
            <a:off x="4686300" y="2322513"/>
            <a:ext cx="4114800" cy="2225675"/>
            <a:chOff x="4686300" y="2322513"/>
            <a:chExt cx="4114800" cy="2225675"/>
          </a:xfrm>
        </p:grpSpPr>
        <p:pic>
          <p:nvPicPr>
            <p:cNvPr id="5" name="图片 4" descr="清明上河园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2322513"/>
              <a:ext cx="4114800" cy="18700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686300" y="420528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清明上河园</a:t>
              </a:r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5284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Grp="1" noUngrp="1" noChangeAspect="1"/>
          </p:cNvGrpSpPr>
          <p:nvPr/>
        </p:nvGrpSpPr>
        <p:grpSpPr>
          <a:xfrm>
            <a:off x="342900" y="2049463"/>
            <a:ext cx="4114800" cy="2771775"/>
            <a:chOff x="342900" y="2049463"/>
            <a:chExt cx="4114800" cy="2771775"/>
          </a:xfrm>
        </p:grpSpPr>
        <p:pic>
          <p:nvPicPr>
            <p:cNvPr id="2" name="图片 1" descr="少林寺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2049463"/>
              <a:ext cx="4114800" cy="24161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342900" y="447833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少林寺</a:t>
              </a:r>
              <a:endParaRPr lang="zh-CN" altLang="en-US" sz="1800"/>
            </a:p>
          </p:txBody>
        </p:sp>
      </p:grpSp>
      <p:grpSp>
        <p:nvGrpSpPr>
          <p:cNvPr id="7" name="组合 6"/>
          <p:cNvGrpSpPr>
            <a:grpSpLocks noGrp="1" noUngrp="1" noChangeAspect="1"/>
          </p:cNvGrpSpPr>
          <p:nvPr/>
        </p:nvGrpSpPr>
        <p:grpSpPr>
          <a:xfrm>
            <a:off x="4686300" y="2049463"/>
            <a:ext cx="4114800" cy="2771775"/>
            <a:chOff x="4686300" y="2049463"/>
            <a:chExt cx="4114800" cy="2771775"/>
          </a:xfrm>
        </p:grpSpPr>
        <p:pic>
          <p:nvPicPr>
            <p:cNvPr id="5" name="图片 4" descr="云台山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6300" y="2049463"/>
              <a:ext cx="4114800" cy="2416175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686300" y="4478338"/>
              <a:ext cx="4114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CN" altLang="en-US" sz="1800" smtClean="0"/>
                <a:t>云台山</a:t>
              </a:r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97545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56</TotalTime>
  <Words>21</Words>
  <Application>Microsoft Office PowerPoint</Application>
  <PresentationFormat>全屏显示(4:3)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角度</vt:lpstr>
      <vt:lpstr>相册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相册</dc:title>
  <dc:creator>www</dc:creator>
  <cp:lastModifiedBy>AutoBVT</cp:lastModifiedBy>
  <cp:revision>3</cp:revision>
  <dcterms:created xsi:type="dcterms:W3CDTF">2015-10-19T01:53:45Z</dcterms:created>
  <dcterms:modified xsi:type="dcterms:W3CDTF">2018-11-21T07:15:47Z</dcterms:modified>
</cp:coreProperties>
</file>